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74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44809938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№153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маусым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июня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02 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юго-восточный 9-14 м/с. Температура воздуха ночью 13-15, днем 29-31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04 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июня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июня</a:t>
            </a: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дождь, гроза. Ветер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 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37125" y="2336661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июня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1676052"/>
              </p:ext>
            </p:extLst>
          </p:nvPr>
        </p:nvGraphicFramePr>
        <p:xfrm>
          <a:off x="5103847" y="4149080"/>
          <a:ext cx="4536504" cy="2249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1.743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0.934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Буланбаева Д.М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./Токен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28692</TotalTime>
  <Words>635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5396</cp:revision>
  <cp:lastPrinted>2021-07-01T03:56:27Z</cp:lastPrinted>
  <dcterms:created xsi:type="dcterms:W3CDTF">2018-03-27T06:03:00Z</dcterms:created>
  <dcterms:modified xsi:type="dcterms:W3CDTF">2026-06-02T07:53:46Z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